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4"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4660"/>
  </p:normalViewPr>
  <p:slideViewPr>
    <p:cSldViewPr>
      <p:cViewPr varScale="1">
        <p:scale>
          <a:sx n="73" d="100"/>
          <a:sy n="73" d="100"/>
        </p:scale>
        <p:origin x="-109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96B576-60F0-4DC8-A90A-080E86443D06}" type="datetimeFigureOut">
              <a:rPr lang="en-US" smtClean="0"/>
              <a:t>4/13/2012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921FEF-F072-4500-8F8E-887C1BE8FF98}" type="slidenum">
              <a:rPr lang="en-US" smtClean="0"/>
              <a:t>‹#›</a:t>
            </a:fld>
            <a:endParaRPr lang="en-US"/>
          </a:p>
        </p:txBody>
      </p:sp>
    </p:spTree>
    <p:extLst>
      <p:ext uri="{BB962C8B-B14F-4D97-AF65-F5344CB8AC3E}">
        <p14:creationId xmlns:p14="http://schemas.microsoft.com/office/powerpoint/2010/main" val="653644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921FEF-F072-4500-8F8E-887C1BE8FF98}" type="slidenum">
              <a:rPr lang="en-US" smtClean="0"/>
              <a:t>3</a:t>
            </a:fld>
            <a:endParaRPr lang="en-US"/>
          </a:p>
        </p:txBody>
      </p:sp>
    </p:spTree>
    <p:extLst>
      <p:ext uri="{BB962C8B-B14F-4D97-AF65-F5344CB8AC3E}">
        <p14:creationId xmlns:p14="http://schemas.microsoft.com/office/powerpoint/2010/main" val="2135214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66E02C-C73B-47B4-B108-8C2285D1521B}" type="datetimeFigureOut">
              <a:rPr lang="en-US" smtClean="0"/>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6E930-CBC0-4C7B-BA82-EE8646C08BAA}" type="slidenum">
              <a:rPr lang="en-US" smtClean="0"/>
              <a:t>‹#›</a:t>
            </a:fld>
            <a:endParaRPr lang="en-US"/>
          </a:p>
        </p:txBody>
      </p:sp>
    </p:spTree>
    <p:extLst>
      <p:ext uri="{BB962C8B-B14F-4D97-AF65-F5344CB8AC3E}">
        <p14:creationId xmlns:p14="http://schemas.microsoft.com/office/powerpoint/2010/main" val="1598720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66E02C-C73B-47B4-B108-8C2285D1521B}" type="datetimeFigureOut">
              <a:rPr lang="en-US" smtClean="0"/>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6E930-CBC0-4C7B-BA82-EE8646C08BAA}" type="slidenum">
              <a:rPr lang="en-US" smtClean="0"/>
              <a:t>‹#›</a:t>
            </a:fld>
            <a:endParaRPr lang="en-US"/>
          </a:p>
        </p:txBody>
      </p:sp>
    </p:spTree>
    <p:extLst>
      <p:ext uri="{BB962C8B-B14F-4D97-AF65-F5344CB8AC3E}">
        <p14:creationId xmlns:p14="http://schemas.microsoft.com/office/powerpoint/2010/main" val="1449971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66E02C-C73B-47B4-B108-8C2285D1521B}" type="datetimeFigureOut">
              <a:rPr lang="en-US" smtClean="0"/>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6E930-CBC0-4C7B-BA82-EE8646C08BAA}" type="slidenum">
              <a:rPr lang="en-US" smtClean="0"/>
              <a:t>‹#›</a:t>
            </a:fld>
            <a:endParaRPr lang="en-US"/>
          </a:p>
        </p:txBody>
      </p:sp>
    </p:spTree>
    <p:extLst>
      <p:ext uri="{BB962C8B-B14F-4D97-AF65-F5344CB8AC3E}">
        <p14:creationId xmlns:p14="http://schemas.microsoft.com/office/powerpoint/2010/main" val="1696375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66E02C-C73B-47B4-B108-8C2285D1521B}" type="datetimeFigureOut">
              <a:rPr lang="en-US" smtClean="0"/>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6E930-CBC0-4C7B-BA82-EE8646C08BAA}" type="slidenum">
              <a:rPr lang="en-US" smtClean="0"/>
              <a:t>‹#›</a:t>
            </a:fld>
            <a:endParaRPr lang="en-US"/>
          </a:p>
        </p:txBody>
      </p:sp>
    </p:spTree>
    <p:extLst>
      <p:ext uri="{BB962C8B-B14F-4D97-AF65-F5344CB8AC3E}">
        <p14:creationId xmlns:p14="http://schemas.microsoft.com/office/powerpoint/2010/main" val="2374885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66E02C-C73B-47B4-B108-8C2285D1521B}" type="datetimeFigureOut">
              <a:rPr lang="en-US" smtClean="0"/>
              <a:t>4/13/2012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A6E930-CBC0-4C7B-BA82-EE8646C08BAA}" type="slidenum">
              <a:rPr lang="en-US" smtClean="0"/>
              <a:t>‹#›</a:t>
            </a:fld>
            <a:endParaRPr lang="en-US"/>
          </a:p>
        </p:txBody>
      </p:sp>
    </p:spTree>
    <p:extLst>
      <p:ext uri="{BB962C8B-B14F-4D97-AF65-F5344CB8AC3E}">
        <p14:creationId xmlns:p14="http://schemas.microsoft.com/office/powerpoint/2010/main" val="2312296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66E02C-C73B-47B4-B108-8C2285D1521B}" type="datetimeFigureOut">
              <a:rPr lang="en-US" smtClean="0"/>
              <a:t>4/13/2012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6E930-CBC0-4C7B-BA82-EE8646C08BAA}" type="slidenum">
              <a:rPr lang="en-US" smtClean="0"/>
              <a:t>‹#›</a:t>
            </a:fld>
            <a:endParaRPr lang="en-US"/>
          </a:p>
        </p:txBody>
      </p:sp>
    </p:spTree>
    <p:extLst>
      <p:ext uri="{BB962C8B-B14F-4D97-AF65-F5344CB8AC3E}">
        <p14:creationId xmlns:p14="http://schemas.microsoft.com/office/powerpoint/2010/main" val="1972291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66E02C-C73B-47B4-B108-8C2285D1521B}" type="datetimeFigureOut">
              <a:rPr lang="en-US" smtClean="0"/>
              <a:t>4/13/2012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A6E930-CBC0-4C7B-BA82-EE8646C08BAA}" type="slidenum">
              <a:rPr lang="en-US" smtClean="0"/>
              <a:t>‹#›</a:t>
            </a:fld>
            <a:endParaRPr lang="en-US"/>
          </a:p>
        </p:txBody>
      </p:sp>
    </p:spTree>
    <p:extLst>
      <p:ext uri="{BB962C8B-B14F-4D97-AF65-F5344CB8AC3E}">
        <p14:creationId xmlns:p14="http://schemas.microsoft.com/office/powerpoint/2010/main" val="2564430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66E02C-C73B-47B4-B108-8C2285D1521B}" type="datetimeFigureOut">
              <a:rPr lang="en-US" smtClean="0"/>
              <a:t>4/13/2012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A6E930-CBC0-4C7B-BA82-EE8646C08BAA}" type="slidenum">
              <a:rPr lang="en-US" smtClean="0"/>
              <a:t>‹#›</a:t>
            </a:fld>
            <a:endParaRPr lang="en-US"/>
          </a:p>
        </p:txBody>
      </p:sp>
    </p:spTree>
    <p:extLst>
      <p:ext uri="{BB962C8B-B14F-4D97-AF65-F5344CB8AC3E}">
        <p14:creationId xmlns:p14="http://schemas.microsoft.com/office/powerpoint/2010/main" val="2535582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66E02C-C73B-47B4-B108-8C2285D1521B}" type="datetimeFigureOut">
              <a:rPr lang="en-US" smtClean="0"/>
              <a:t>4/13/2012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A6E930-CBC0-4C7B-BA82-EE8646C08BAA}" type="slidenum">
              <a:rPr lang="en-US" smtClean="0"/>
              <a:t>‹#›</a:t>
            </a:fld>
            <a:endParaRPr lang="en-US"/>
          </a:p>
        </p:txBody>
      </p:sp>
    </p:spTree>
    <p:extLst>
      <p:ext uri="{BB962C8B-B14F-4D97-AF65-F5344CB8AC3E}">
        <p14:creationId xmlns:p14="http://schemas.microsoft.com/office/powerpoint/2010/main" val="527010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66E02C-C73B-47B4-B108-8C2285D1521B}" type="datetimeFigureOut">
              <a:rPr lang="en-US" smtClean="0"/>
              <a:t>4/13/2012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6E930-CBC0-4C7B-BA82-EE8646C08BAA}" type="slidenum">
              <a:rPr lang="en-US" smtClean="0"/>
              <a:t>‹#›</a:t>
            </a:fld>
            <a:endParaRPr lang="en-US"/>
          </a:p>
        </p:txBody>
      </p:sp>
    </p:spTree>
    <p:extLst>
      <p:ext uri="{BB962C8B-B14F-4D97-AF65-F5344CB8AC3E}">
        <p14:creationId xmlns:p14="http://schemas.microsoft.com/office/powerpoint/2010/main" val="2882572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66E02C-C73B-47B4-B108-8C2285D1521B}" type="datetimeFigureOut">
              <a:rPr lang="en-US" smtClean="0"/>
              <a:t>4/13/2012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A6E930-CBC0-4C7B-BA82-EE8646C08BAA}" type="slidenum">
              <a:rPr lang="en-US" smtClean="0"/>
              <a:t>‹#›</a:t>
            </a:fld>
            <a:endParaRPr lang="en-US"/>
          </a:p>
        </p:txBody>
      </p:sp>
    </p:spTree>
    <p:extLst>
      <p:ext uri="{BB962C8B-B14F-4D97-AF65-F5344CB8AC3E}">
        <p14:creationId xmlns:p14="http://schemas.microsoft.com/office/powerpoint/2010/main" val="2493348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66E02C-C73B-47B4-B108-8C2285D1521B}" type="datetimeFigureOut">
              <a:rPr lang="en-US" smtClean="0"/>
              <a:t>4/13/2012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A6E930-CBC0-4C7B-BA82-EE8646C08BAA}" type="slidenum">
              <a:rPr lang="en-US" smtClean="0"/>
              <a:t>‹#›</a:t>
            </a:fld>
            <a:endParaRPr lang="en-US"/>
          </a:p>
        </p:txBody>
      </p:sp>
    </p:spTree>
    <p:extLst>
      <p:ext uri="{BB962C8B-B14F-4D97-AF65-F5344CB8AC3E}">
        <p14:creationId xmlns:p14="http://schemas.microsoft.com/office/powerpoint/2010/main" val="2641858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solidFill>
                  <a:schemeClr val="bg1"/>
                </a:solidFill>
                <a:latin typeface="Aharoni" pitchFamily="2" charset="-79"/>
                <a:cs typeface="Aharoni" pitchFamily="2" charset="-79"/>
              </a:rPr>
              <a:t>Search.com</a:t>
            </a:r>
            <a:endParaRPr lang="en-US" sz="5400" dirty="0">
              <a:solidFill>
                <a:schemeClr val="bg1"/>
              </a:solidFill>
              <a:latin typeface="Aharoni" pitchFamily="2" charset="-79"/>
              <a:cs typeface="Aharoni" pitchFamily="2" charset="-79"/>
            </a:endParaRPr>
          </a:p>
        </p:txBody>
      </p:sp>
      <p:sp>
        <p:nvSpPr>
          <p:cNvPr id="3" name="Subtitle 2"/>
          <p:cNvSpPr>
            <a:spLocks noGrp="1"/>
          </p:cNvSpPr>
          <p:nvPr>
            <p:ph type="subTitle" idx="1"/>
          </p:nvPr>
        </p:nvSpPr>
        <p:spPr/>
        <p:txBody>
          <a:bodyPr/>
          <a:lstStyle/>
          <a:p>
            <a:r>
              <a:rPr lang="en-US" dirty="0" smtClean="0">
                <a:solidFill>
                  <a:schemeClr val="bg1"/>
                </a:solidFill>
              </a:rPr>
              <a:t>Meta Search Engine</a:t>
            </a:r>
            <a:endParaRPr lang="en-US" dirty="0">
              <a:solidFill>
                <a:schemeClr val="bg1"/>
              </a:solidFill>
            </a:endParaRPr>
          </a:p>
        </p:txBody>
      </p:sp>
    </p:spTree>
    <p:extLst>
      <p:ext uri="{BB962C8B-B14F-4D97-AF65-F5344CB8AC3E}">
        <p14:creationId xmlns:p14="http://schemas.microsoft.com/office/powerpoint/2010/main" val="3361711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95300" y="2286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chemeClr val="bg1"/>
                </a:solidFill>
                <a:latin typeface="Aharoni" pitchFamily="2" charset="-79"/>
                <a:cs typeface="Aharoni" pitchFamily="2" charset="-79"/>
              </a:rPr>
              <a:t>What is a Meta Search Engine?</a:t>
            </a:r>
            <a:endParaRPr lang="en-US" dirty="0">
              <a:solidFill>
                <a:schemeClr val="bg1"/>
              </a:solidFill>
              <a:latin typeface="Aharoni" pitchFamily="2" charset="-79"/>
              <a:cs typeface="Aharoni" pitchFamily="2" charset="-79"/>
            </a:endParaRPr>
          </a:p>
        </p:txBody>
      </p:sp>
      <p:sp>
        <p:nvSpPr>
          <p:cNvPr id="5" name="Subtitle 2"/>
          <p:cNvSpPr txBox="1">
            <a:spLocks/>
          </p:cNvSpPr>
          <p:nvPr/>
        </p:nvSpPr>
        <p:spPr>
          <a:xfrm>
            <a:off x="495300" y="2057400"/>
            <a:ext cx="8153400" cy="41910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buFont typeface="Arial" pitchFamily="34" charset="0"/>
              <a:buChar char="•"/>
            </a:pPr>
            <a:r>
              <a:rPr lang="en-US" sz="2400" dirty="0" smtClean="0">
                <a:solidFill>
                  <a:schemeClr val="bg1"/>
                </a:solidFill>
                <a:latin typeface="Aharoni" pitchFamily="2" charset="-79"/>
                <a:cs typeface="Aharoni" pitchFamily="2" charset="-79"/>
              </a:rPr>
              <a:t>A </a:t>
            </a:r>
            <a:r>
              <a:rPr lang="en-US" sz="2400" b="1" dirty="0" err="1" smtClean="0">
                <a:solidFill>
                  <a:schemeClr val="bg1"/>
                </a:solidFill>
                <a:latin typeface="Aharoni" pitchFamily="2" charset="-79"/>
                <a:cs typeface="Aharoni" pitchFamily="2" charset="-79"/>
              </a:rPr>
              <a:t>metasearch</a:t>
            </a:r>
            <a:r>
              <a:rPr lang="en-US" sz="2400" b="1" dirty="0" smtClean="0">
                <a:solidFill>
                  <a:schemeClr val="bg1"/>
                </a:solidFill>
                <a:latin typeface="Aharoni" pitchFamily="2" charset="-79"/>
                <a:cs typeface="Aharoni" pitchFamily="2" charset="-79"/>
              </a:rPr>
              <a:t> engine</a:t>
            </a:r>
            <a:r>
              <a:rPr lang="en-US" sz="2400" dirty="0" smtClean="0">
                <a:solidFill>
                  <a:schemeClr val="bg1"/>
                </a:solidFill>
                <a:latin typeface="Aharoni" pitchFamily="2" charset="-79"/>
                <a:cs typeface="Aharoni" pitchFamily="2" charset="-79"/>
              </a:rPr>
              <a:t> is a search tool that sends user requests to several other search engines and/or databases and aggregates the results into a single list or displays them according to their source. </a:t>
            </a:r>
          </a:p>
          <a:p>
            <a:pPr marL="457200" indent="-457200">
              <a:buFont typeface="Arial" pitchFamily="34" charset="0"/>
              <a:buChar char="•"/>
            </a:pPr>
            <a:r>
              <a:rPr lang="en-US" sz="2400" dirty="0" err="1" smtClean="0">
                <a:solidFill>
                  <a:schemeClr val="bg1"/>
                </a:solidFill>
                <a:latin typeface="Aharoni" pitchFamily="2" charset="-79"/>
                <a:cs typeface="Aharoni" pitchFamily="2" charset="-79"/>
              </a:rPr>
              <a:t>Metasearch</a:t>
            </a:r>
            <a:r>
              <a:rPr lang="en-US" sz="2400" dirty="0" smtClean="0">
                <a:solidFill>
                  <a:schemeClr val="bg1"/>
                </a:solidFill>
                <a:latin typeface="Aharoni" pitchFamily="2" charset="-79"/>
                <a:cs typeface="Aharoni" pitchFamily="2" charset="-79"/>
              </a:rPr>
              <a:t> engines operate on the premise that the web is too large for any one search engine to index it all and that more comprehensive search results can be obtained by combining the results from several search engines. This also may save the user from having to use multiple search engines separately.</a:t>
            </a:r>
            <a:endParaRPr lang="en-US" sz="2400" dirty="0">
              <a:solidFill>
                <a:schemeClr val="bg1"/>
              </a:solidFill>
              <a:latin typeface="Aharoni" pitchFamily="2" charset="-79"/>
              <a:cs typeface="Aharoni" pitchFamily="2" charset="-79"/>
            </a:endParaRPr>
          </a:p>
        </p:txBody>
      </p:sp>
    </p:spTree>
    <p:extLst>
      <p:ext uri="{BB962C8B-B14F-4D97-AF65-F5344CB8AC3E}">
        <p14:creationId xmlns:p14="http://schemas.microsoft.com/office/powerpoint/2010/main" val="4207847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1470025"/>
          </a:xfrm>
        </p:spPr>
        <p:txBody>
          <a:bodyPr/>
          <a:lstStyle/>
          <a:p>
            <a:r>
              <a:rPr lang="en-US" dirty="0" smtClean="0">
                <a:solidFill>
                  <a:schemeClr val="bg1"/>
                </a:solidFill>
                <a:latin typeface="Aharoni" pitchFamily="2" charset="-79"/>
                <a:cs typeface="Aharoni" pitchFamily="2" charset="-79"/>
              </a:rPr>
              <a:t>What is search.com?</a:t>
            </a:r>
            <a:endParaRPr lang="en-US" dirty="0">
              <a:solidFill>
                <a:schemeClr val="bg1"/>
              </a:solidFill>
              <a:latin typeface="Aharoni" pitchFamily="2" charset="-79"/>
              <a:cs typeface="Aharoni" pitchFamily="2" charset="-79"/>
            </a:endParaRPr>
          </a:p>
        </p:txBody>
      </p:sp>
      <p:sp>
        <p:nvSpPr>
          <p:cNvPr id="3" name="Subtitle 2"/>
          <p:cNvSpPr>
            <a:spLocks noGrp="1"/>
          </p:cNvSpPr>
          <p:nvPr>
            <p:ph type="subTitle" idx="1"/>
          </p:nvPr>
        </p:nvSpPr>
        <p:spPr>
          <a:xfrm>
            <a:off x="609600" y="1828800"/>
            <a:ext cx="7924800" cy="4495800"/>
          </a:xfrm>
        </p:spPr>
        <p:txBody>
          <a:bodyPr>
            <a:noAutofit/>
          </a:bodyPr>
          <a:lstStyle/>
          <a:p>
            <a:r>
              <a:rPr lang="en-US" dirty="0" smtClean="0">
                <a:solidFill>
                  <a:schemeClr val="bg1"/>
                </a:solidFill>
                <a:latin typeface="Aharoni" pitchFamily="2" charset="-79"/>
                <a:cs typeface="Aharoni" pitchFamily="2" charset="-79"/>
              </a:rPr>
              <a:t>Search.com is a web site that helps you find things. It's a new website similar to Google, </a:t>
            </a:r>
            <a:r>
              <a:rPr lang="en-US" dirty="0" err="1" smtClean="0">
                <a:solidFill>
                  <a:schemeClr val="bg1"/>
                </a:solidFill>
                <a:latin typeface="Aharoni" pitchFamily="2" charset="-79"/>
                <a:cs typeface="Aharoni" pitchFamily="2" charset="-79"/>
              </a:rPr>
              <a:t>Dogpile</a:t>
            </a:r>
            <a:r>
              <a:rPr lang="en-US" dirty="0" smtClean="0">
                <a:solidFill>
                  <a:schemeClr val="bg1"/>
                </a:solidFill>
                <a:latin typeface="Aharoni" pitchFamily="2" charset="-79"/>
                <a:cs typeface="Aharoni" pitchFamily="2" charset="-79"/>
              </a:rPr>
              <a:t> or Yahoo search.</a:t>
            </a:r>
          </a:p>
          <a:p>
            <a:r>
              <a:rPr lang="en-US" dirty="0" smtClean="0">
                <a:solidFill>
                  <a:schemeClr val="bg1"/>
                </a:solidFill>
                <a:latin typeface="Aharoni" pitchFamily="2" charset="-79"/>
                <a:cs typeface="Aharoni" pitchFamily="2" charset="-79"/>
              </a:rPr>
              <a:t>Search.com is owned by CNET Networks an retrieves information from other </a:t>
            </a:r>
            <a:r>
              <a:rPr lang="en-US" dirty="0" err="1" smtClean="0">
                <a:solidFill>
                  <a:schemeClr val="bg1"/>
                </a:solidFill>
                <a:latin typeface="Aharoni" pitchFamily="2" charset="-79"/>
                <a:cs typeface="Aharoni" pitchFamily="2" charset="-79"/>
              </a:rPr>
              <a:t>serach</a:t>
            </a:r>
            <a:r>
              <a:rPr lang="en-US" dirty="0" smtClean="0">
                <a:solidFill>
                  <a:schemeClr val="bg1"/>
                </a:solidFill>
                <a:latin typeface="Aharoni" pitchFamily="2" charset="-79"/>
                <a:cs typeface="Aharoni" pitchFamily="2" charset="-79"/>
              </a:rPr>
              <a:t> sites such as Google, Asks Jeeves, </a:t>
            </a:r>
            <a:r>
              <a:rPr lang="en-US" dirty="0" err="1" smtClean="0">
                <a:solidFill>
                  <a:schemeClr val="bg1"/>
                </a:solidFill>
                <a:latin typeface="Aharoni" pitchFamily="2" charset="-79"/>
                <a:cs typeface="Aharoni" pitchFamily="2" charset="-79"/>
              </a:rPr>
              <a:t>LookSmart</a:t>
            </a:r>
            <a:r>
              <a:rPr lang="en-US" dirty="0" smtClean="0">
                <a:solidFill>
                  <a:schemeClr val="bg1"/>
                </a:solidFill>
                <a:latin typeface="Aharoni" pitchFamily="2" charset="-79"/>
                <a:cs typeface="Aharoni" pitchFamily="2" charset="-79"/>
              </a:rPr>
              <a:t>, </a:t>
            </a:r>
            <a:r>
              <a:rPr lang="en-US" dirty="0" err="1" smtClean="0">
                <a:solidFill>
                  <a:schemeClr val="bg1"/>
                </a:solidFill>
                <a:latin typeface="Aharoni" pitchFamily="2" charset="-79"/>
                <a:cs typeface="Aharoni" pitchFamily="2" charset="-79"/>
              </a:rPr>
              <a:t>Alatavista</a:t>
            </a:r>
            <a:r>
              <a:rPr lang="en-US" dirty="0" smtClean="0">
                <a:solidFill>
                  <a:schemeClr val="bg1"/>
                </a:solidFill>
                <a:latin typeface="Aharoni" pitchFamily="2" charset="-79"/>
                <a:cs typeface="Aharoni" pitchFamily="2" charset="-79"/>
              </a:rPr>
              <a:t>, MSN Search, and more. </a:t>
            </a:r>
            <a:endParaRPr lang="en-US" dirty="0">
              <a:solidFill>
                <a:schemeClr val="bg1"/>
              </a:solidFill>
              <a:latin typeface="Aharoni" pitchFamily="2" charset="-79"/>
              <a:cs typeface="Aharoni" pitchFamily="2" charset="-79"/>
            </a:endParaRPr>
          </a:p>
        </p:txBody>
      </p:sp>
    </p:spTree>
    <p:extLst>
      <p:ext uri="{BB962C8B-B14F-4D97-AF65-F5344CB8AC3E}">
        <p14:creationId xmlns:p14="http://schemas.microsoft.com/office/powerpoint/2010/main" val="819700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1684" y="76200"/>
            <a:ext cx="7772400" cy="1470025"/>
          </a:xfrm>
        </p:spPr>
        <p:txBody>
          <a:bodyPr/>
          <a:lstStyle/>
          <a:p>
            <a:r>
              <a:rPr lang="en-US" dirty="0" smtClean="0">
                <a:solidFill>
                  <a:schemeClr val="bg1"/>
                </a:solidFill>
                <a:latin typeface="Aharoni" pitchFamily="2" charset="-79"/>
                <a:cs typeface="Aharoni" pitchFamily="2" charset="-79"/>
              </a:rPr>
              <a:t>Search.com Home Page</a:t>
            </a:r>
            <a:endParaRPr lang="en-US" dirty="0">
              <a:solidFill>
                <a:schemeClr val="bg1"/>
              </a:solidFill>
              <a:latin typeface="Aharoni" pitchFamily="2" charset="-79"/>
              <a:cs typeface="Aharoni" pitchFamily="2" charset="-79"/>
            </a:endParaRPr>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447800"/>
            <a:ext cx="8598568"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8698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52400"/>
            <a:ext cx="7772400" cy="1470025"/>
          </a:xfrm>
        </p:spPr>
        <p:txBody>
          <a:bodyPr/>
          <a:lstStyle/>
          <a:p>
            <a:r>
              <a:rPr lang="en-US" dirty="0" smtClean="0">
                <a:solidFill>
                  <a:schemeClr val="bg1"/>
                </a:solidFill>
                <a:latin typeface="Aharoni" pitchFamily="2" charset="-79"/>
                <a:cs typeface="Aharoni" pitchFamily="2" charset="-79"/>
              </a:rPr>
              <a:t>Using the Search Engine</a:t>
            </a:r>
            <a:endParaRPr lang="en-US" dirty="0">
              <a:solidFill>
                <a:schemeClr val="bg1"/>
              </a:solidFill>
              <a:latin typeface="Aharoni" pitchFamily="2" charset="-79"/>
              <a:cs typeface="Aharoni" pitchFamily="2" charset="-79"/>
            </a:endParaRPr>
          </a:p>
        </p:txBody>
      </p:sp>
      <p:sp>
        <p:nvSpPr>
          <p:cNvPr id="5" name="Subtitle 4"/>
          <p:cNvSpPr>
            <a:spLocks noGrp="1"/>
          </p:cNvSpPr>
          <p:nvPr>
            <p:ph type="subTitle"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0"/>
            <a:ext cx="8373978" cy="4972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V="1">
            <a:off x="2209800" y="3886200"/>
            <a:ext cx="838200" cy="825137"/>
          </a:xfrm>
          <a:prstGeom prst="straightConnector1">
            <a:avLst/>
          </a:prstGeom>
          <a:ln w="3810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62902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228600"/>
            <a:ext cx="7772400" cy="1470025"/>
          </a:xfrm>
        </p:spPr>
        <p:txBody>
          <a:bodyPr/>
          <a:lstStyle/>
          <a:p>
            <a:r>
              <a:rPr lang="en-US" dirty="0" smtClean="0">
                <a:solidFill>
                  <a:schemeClr val="bg1"/>
                </a:solidFill>
                <a:latin typeface="Aharoni" pitchFamily="2" charset="-79"/>
                <a:cs typeface="Aharoni" pitchFamily="2" charset="-79"/>
              </a:rPr>
              <a:t>Search Results</a:t>
            </a:r>
            <a:endParaRPr lang="en-US" dirty="0">
              <a:solidFill>
                <a:schemeClr val="bg1"/>
              </a:solidFill>
              <a:latin typeface="Aharoni" pitchFamily="2" charset="-79"/>
              <a:cs typeface="Aharoni" pitchFamily="2" charset="-79"/>
            </a:endParaRPr>
          </a:p>
        </p:txBody>
      </p:sp>
      <p:sp>
        <p:nvSpPr>
          <p:cNvPr id="5" name="Subtitle 4"/>
          <p:cNvSpPr>
            <a:spLocks noGrp="1"/>
          </p:cNvSpPr>
          <p:nvPr>
            <p:ph type="subTitle" idx="1"/>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447800"/>
            <a:ext cx="8686800" cy="515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15"/>
          <p:cNvSpPr/>
          <p:nvPr/>
        </p:nvSpPr>
        <p:spPr>
          <a:xfrm>
            <a:off x="6705600" y="2390503"/>
            <a:ext cx="16002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2815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152400"/>
            <a:ext cx="7772400" cy="1470025"/>
          </a:xfrm>
        </p:spPr>
        <p:txBody>
          <a:bodyPr/>
          <a:lstStyle/>
          <a:p>
            <a:r>
              <a:rPr lang="en-US" dirty="0" smtClean="0">
                <a:solidFill>
                  <a:schemeClr val="bg1"/>
                </a:solidFill>
                <a:latin typeface="Aharoni" pitchFamily="2" charset="-79"/>
                <a:cs typeface="Aharoni" pitchFamily="2" charset="-79"/>
              </a:rPr>
              <a:t>Using Advanced Search</a:t>
            </a:r>
            <a:endParaRPr lang="en-US" dirty="0">
              <a:solidFill>
                <a:schemeClr val="bg1"/>
              </a:solidFill>
              <a:latin typeface="Aharoni" pitchFamily="2" charset="-79"/>
              <a:cs typeface="Aharoni" pitchFamily="2" charset="-79"/>
            </a:endParaRPr>
          </a:p>
        </p:txBody>
      </p:sp>
      <p:sp>
        <p:nvSpPr>
          <p:cNvPr id="5" name="Subtitle 4"/>
          <p:cNvSpPr>
            <a:spLocks noGrp="1"/>
          </p:cNvSpPr>
          <p:nvPr>
            <p:ph type="subTitle"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686" y="1410789"/>
            <a:ext cx="8458200" cy="5022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V="1">
            <a:off x="6629400" y="2286000"/>
            <a:ext cx="838200" cy="825137"/>
          </a:xfrm>
          <a:prstGeom prst="straightConnector1">
            <a:avLst/>
          </a:prstGeom>
          <a:ln w="3810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0370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1470025"/>
          </a:xfrm>
        </p:spPr>
        <p:txBody>
          <a:bodyPr/>
          <a:lstStyle/>
          <a:p>
            <a:r>
              <a:rPr lang="en-US" dirty="0" smtClean="0">
                <a:solidFill>
                  <a:schemeClr val="bg1"/>
                </a:solidFill>
                <a:latin typeface="Aharoni" pitchFamily="2" charset="-79"/>
                <a:cs typeface="Aharoni" pitchFamily="2" charset="-79"/>
              </a:rPr>
              <a:t>Using Advanced Search</a:t>
            </a:r>
            <a:endParaRPr lang="en-US" dirty="0">
              <a:solidFill>
                <a:schemeClr val="bg1"/>
              </a:solidFill>
              <a:latin typeface="Aharoni" pitchFamily="2" charset="-79"/>
              <a:cs typeface="Aharoni" pitchFamily="2" charset="-79"/>
            </a:endParaRPr>
          </a:p>
        </p:txBody>
      </p:sp>
      <p:sp>
        <p:nvSpPr>
          <p:cNvPr id="3" name="Subtitle 2"/>
          <p:cNvSpPr>
            <a:spLocks noGrp="1"/>
          </p:cNvSpPr>
          <p:nvPr>
            <p:ph type="subTitle"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447800"/>
            <a:ext cx="8578516" cy="5093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2497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1470025"/>
          </a:xfrm>
        </p:spPr>
        <p:txBody>
          <a:bodyPr/>
          <a:lstStyle/>
          <a:p>
            <a:r>
              <a:rPr lang="en-US" dirty="0" smtClean="0">
                <a:solidFill>
                  <a:schemeClr val="bg1"/>
                </a:solidFill>
                <a:latin typeface="Aharoni" pitchFamily="2" charset="-79"/>
                <a:cs typeface="Aharoni" pitchFamily="2" charset="-79"/>
              </a:rPr>
              <a:t>Using Advanced Search</a:t>
            </a:r>
            <a:endParaRPr lang="en-US" dirty="0">
              <a:solidFill>
                <a:schemeClr val="bg1"/>
              </a:solidFill>
              <a:latin typeface="Aharoni" pitchFamily="2" charset="-79"/>
              <a:cs typeface="Aharoni" pitchFamily="2" charset="-79"/>
            </a:endParaRPr>
          </a:p>
        </p:txBody>
      </p:sp>
      <p:sp>
        <p:nvSpPr>
          <p:cNvPr id="3" name="Subtitle 2"/>
          <p:cNvSpPr>
            <a:spLocks noGrp="1"/>
          </p:cNvSpPr>
          <p:nvPr>
            <p:ph type="subTitle" idx="1"/>
          </p:nvPr>
        </p:nvSpPr>
        <p:spPr/>
        <p:txBody>
          <a:bodyPr/>
          <a:lstStyle/>
          <a:p>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447800"/>
            <a:ext cx="8598568"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7"/>
          <p:cNvSpPr/>
          <p:nvPr/>
        </p:nvSpPr>
        <p:spPr>
          <a:xfrm>
            <a:off x="5486400" y="2403566"/>
            <a:ext cx="16002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86192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176</Words>
  <Application>Microsoft Office PowerPoint</Application>
  <PresentationFormat>On-screen Show (4:3)</PresentationFormat>
  <Paragraphs>15</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Search.com</vt:lpstr>
      <vt:lpstr>PowerPoint Presentation</vt:lpstr>
      <vt:lpstr>What is search.com?</vt:lpstr>
      <vt:lpstr>Search.com Home Page</vt:lpstr>
      <vt:lpstr>Using the Search Engine</vt:lpstr>
      <vt:lpstr>Search Results</vt:lpstr>
      <vt:lpstr>Using Advanced Search</vt:lpstr>
      <vt:lpstr>Using Advanced Search</vt:lpstr>
      <vt:lpstr>Using Advanced Search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Search.com</dc:title>
  <dc:creator>Yesica</dc:creator>
  <cp:lastModifiedBy>Yesica</cp:lastModifiedBy>
  <cp:revision>6</cp:revision>
  <dcterms:created xsi:type="dcterms:W3CDTF">2012-04-14T01:26:10Z</dcterms:created>
  <dcterms:modified xsi:type="dcterms:W3CDTF">2012-04-14T02:25:55Z</dcterms:modified>
</cp:coreProperties>
</file>